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treppehamburg.de/index.html" TargetMode="External"/><Relationship Id="rId3" Type="http://schemas.openxmlformats.org/officeDocument/2006/relationships/hyperlink" Target="https://ibm.holztreppehamburg.de/hausbau-1/neue-holztreppe-austausch-oder-renovierung-in-hamburg-was-passt-zu-mei-3331ff0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kostet eine Holztreppe in Hamburg? Kalkulation und Angebote erklärt</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Neue Holztreppe, Austausch oder Renovierung in Hamburg: Was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